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69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1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30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21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29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66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50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255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53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8883-A0F0-4E1A-90BC-51E65C3E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0BD-8DF1-43A1-9D41-DB24ABAE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7BE60-4D5D-4213-B5BC-9D8636FD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E4DE1-118F-4810-A68D-D4FB9762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AC52-4300-46D2-9258-ADCF374C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2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9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1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07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4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24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23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01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3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D03927-2791-4267-AF19-9831E0D2520B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303A7F-DB35-4242-9794-1DDFC8D13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766D-3F1F-4166-BF2B-DD5759652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COVID IMPACT AROUND THE GLOBE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93F34-C844-45CC-9720-7906B2C08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DATA ENGINEERING CAPSTONE PROJECT BY Hayatu abdullahi</a:t>
            </a:r>
          </a:p>
        </p:txBody>
      </p:sp>
    </p:spTree>
    <p:extLst>
      <p:ext uri="{BB962C8B-B14F-4D97-AF65-F5344CB8AC3E}">
        <p14:creationId xmlns:p14="http://schemas.microsoft.com/office/powerpoint/2010/main" val="342859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4C72-B02F-4C3F-8AE6-5D0BF55C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309282"/>
            <a:ext cx="10396882" cy="1151965"/>
          </a:xfrm>
        </p:spPr>
        <p:txBody>
          <a:bodyPr/>
          <a:lstStyle/>
          <a:p>
            <a:r>
              <a:rPr lang="en-GB" dirty="0"/>
              <a:t>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D81DD-2F69-4C5C-B0D2-E903A329D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8"/>
          <a:stretch/>
        </p:blipFill>
        <p:spPr>
          <a:xfrm>
            <a:off x="1424118" y="1269124"/>
            <a:ext cx="8549058" cy="4163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72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4D7C-8A47-441E-A005-5BDA9A9F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1316"/>
            <a:ext cx="10396882" cy="1151965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33592-EDB5-415A-8AA3-7E3297063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Sitka Text" pitchFamily="2" charset="0"/>
              </a:rPr>
              <a:t>PROBLEM STATEMENT</a:t>
            </a:r>
          </a:p>
          <a:p>
            <a:r>
              <a:rPr lang="en-GB" dirty="0">
                <a:latin typeface="Sitka Text" pitchFamily="2" charset="0"/>
              </a:rPr>
              <a:t>METHODOLOGY</a:t>
            </a:r>
          </a:p>
          <a:p>
            <a:r>
              <a:rPr lang="en-GB" dirty="0">
                <a:latin typeface="Sitka Text" pitchFamily="2" charset="0"/>
              </a:rPr>
              <a:t>CODE DEMONSTRATION</a:t>
            </a:r>
          </a:p>
          <a:p>
            <a:r>
              <a:rPr lang="en-GB" dirty="0">
                <a:latin typeface="Sitka Text" pitchFamily="2" charset="0"/>
              </a:rPr>
              <a:t>VISUALISATION</a:t>
            </a:r>
          </a:p>
        </p:txBody>
      </p:sp>
      <p:pic>
        <p:nvPicPr>
          <p:cNvPr id="2050" name="Picture 2" descr="Potential targets for COVID-19 vaccine found">
            <a:extLst>
              <a:ext uri="{FF2B5EF4-FFF2-40B4-BE49-F238E27FC236}">
                <a16:creationId xmlns:a16="http://schemas.microsoft.com/office/drawing/2014/main" id="{42B31A95-5A64-4227-8427-E1F769E3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4" y="685800"/>
            <a:ext cx="4176712" cy="41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99551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A7C-B9DF-4210-9A9E-158AB5BE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70915"/>
            <a:ext cx="10396882" cy="1151965"/>
          </a:xfrm>
        </p:spPr>
        <p:txBody>
          <a:bodyPr/>
          <a:lstStyle/>
          <a:p>
            <a:r>
              <a:rPr lang="en-GB" dirty="0"/>
              <a:t>PROBLEM STATEMENT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5AE686-CC6C-43A3-AFA8-01E2DF26E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04566"/>
              </p:ext>
            </p:extLst>
          </p:nvPr>
        </p:nvGraphicFramePr>
        <p:xfrm>
          <a:off x="685801" y="3417072"/>
          <a:ext cx="1039688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8441">
                  <a:extLst>
                    <a:ext uri="{9D8B030D-6E8A-4147-A177-3AD203B41FA5}">
                      <a16:colId xmlns:a16="http://schemas.microsoft.com/office/drawing/2014/main" val="1709394033"/>
                    </a:ext>
                  </a:extLst>
                </a:gridCol>
                <a:gridCol w="5198441">
                  <a:extLst>
                    <a:ext uri="{9D8B030D-6E8A-4147-A177-3AD203B41FA5}">
                      <a16:colId xmlns:a16="http://schemas.microsoft.com/office/drawing/2014/main" val="3327759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Sitka Text" pitchFamily="2" charset="0"/>
                        </a:rPr>
                        <a:t>KEY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Sitka Text" pitchFamily="2" charset="0"/>
                        </a:rPr>
                        <a:t>TECHNICAL CHALLENGES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9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DATA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API INTEGRATION/WEBSCRAPING HARDSHIP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4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DATA STORAGE &amp;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SQL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DATA PROCESSING &amp; OPTMISATION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Sitka Text" pitchFamily="2" charset="0"/>
                        </a:rPr>
                        <a:t>EXTRACT ONLY FRESH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52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41616C-83B3-4E3D-B367-04B3DC2729FA}"/>
              </a:ext>
            </a:extLst>
          </p:cNvPr>
          <p:cNvSpPr txBox="1"/>
          <p:nvPr/>
        </p:nvSpPr>
        <p:spPr>
          <a:xfrm>
            <a:off x="685801" y="2168225"/>
            <a:ext cx="1048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itka Text" pitchFamily="2" charset="0"/>
              </a:rPr>
              <a:t>OBJECTIVE OF THIS PROJECT: </a:t>
            </a:r>
            <a:r>
              <a:rPr lang="en-GB" dirty="0">
                <a:latin typeface="Sitka Text" pitchFamily="2" charset="0"/>
              </a:rPr>
              <a:t>DESIGN A DATA ENGINEERING PIPELINE CAPABLE OF EXTRACTING DATA FROM COVID 19 API/SITE FOR THE PURPOSE OF VISUALISATION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E2BA8-7EFF-425A-84B1-BB41181B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70" y="89647"/>
            <a:ext cx="1909482" cy="19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778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2E9D-C961-4C43-BDD6-76E32975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9" y="219636"/>
            <a:ext cx="10396882" cy="1151965"/>
          </a:xfrm>
        </p:spPr>
        <p:txBody>
          <a:bodyPr/>
          <a:lstStyle/>
          <a:p>
            <a:r>
              <a:rPr lang="en-GB" dirty="0"/>
              <a:t>METHODOLOGY</a:t>
            </a:r>
          </a:p>
        </p:txBody>
      </p:sp>
      <p:pic>
        <p:nvPicPr>
          <p:cNvPr id="3074" name="Picture 2" descr="What is Web Scraping &amp; How to Prevent it | CHEQ">
            <a:extLst>
              <a:ext uri="{FF2B5EF4-FFF2-40B4-BE49-F238E27FC236}">
                <a16:creationId xmlns:a16="http://schemas.microsoft.com/office/drawing/2014/main" id="{FAAF02EC-8701-4440-9795-027F8188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03" y="3195539"/>
            <a:ext cx="3229484" cy="25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005353-D7D6-4802-834F-7EEA6D8B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43" y="4251677"/>
            <a:ext cx="723327" cy="6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pi - Free computer icons">
            <a:extLst>
              <a:ext uri="{FF2B5EF4-FFF2-40B4-BE49-F238E27FC236}">
                <a16:creationId xmlns:a16="http://schemas.microsoft.com/office/drawing/2014/main" id="{65F4CE5E-0FE3-4F2F-B4C1-6C024233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15" y="3083407"/>
            <a:ext cx="2584546" cy="25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ndered Image">
            <a:extLst>
              <a:ext uri="{FF2B5EF4-FFF2-40B4-BE49-F238E27FC236}">
                <a16:creationId xmlns:a16="http://schemas.microsoft.com/office/drawing/2014/main" id="{C955F12C-8BEE-45A6-9256-F32ACCDC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02" y="1813166"/>
            <a:ext cx="64865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18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1941-F549-49B2-9B99-E4C1BEC0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90" y="168625"/>
            <a:ext cx="10396882" cy="1151965"/>
          </a:xfrm>
        </p:spPr>
        <p:txBody>
          <a:bodyPr/>
          <a:lstStyle/>
          <a:p>
            <a:r>
              <a:rPr lang="en-GB" dirty="0"/>
              <a:t>METHODOLOGY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153352-B8ED-4D13-8BDA-2DC66326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0" y="1320590"/>
            <a:ext cx="3744117" cy="418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 PNGs for Free Download">
            <a:extLst>
              <a:ext uri="{FF2B5EF4-FFF2-40B4-BE49-F238E27FC236}">
                <a16:creationId xmlns:a16="http://schemas.microsoft.com/office/drawing/2014/main" id="{97BFE6E3-769C-44B8-A286-E823889A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51" y="1869531"/>
            <a:ext cx="1372959" cy="13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ata Science png images | PNGWing">
            <a:extLst>
              <a:ext uri="{FF2B5EF4-FFF2-40B4-BE49-F238E27FC236}">
                <a16:creationId xmlns:a16="http://schemas.microsoft.com/office/drawing/2014/main" id="{B051E3EC-1C14-43A7-B812-F768A84A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002" y="1869530"/>
            <a:ext cx="1372960" cy="13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atabase Basic Miscellany Lineal Color icon">
            <a:extLst>
              <a:ext uri="{FF2B5EF4-FFF2-40B4-BE49-F238E27FC236}">
                <a16:creationId xmlns:a16="http://schemas.microsoft.com/office/drawing/2014/main" id="{B4776583-34AC-4418-B45C-A4752BF7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19" y="4131368"/>
            <a:ext cx="1372961" cy="13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BA68F-2B4E-4F4A-8318-4FBAA3C8E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17" y="4131367"/>
            <a:ext cx="1632930" cy="1372961"/>
          </a:xfrm>
          <a:prstGeom prst="rect">
            <a:avLst/>
          </a:prstGeom>
        </p:spPr>
      </p:pic>
      <p:pic>
        <p:nvPicPr>
          <p:cNvPr id="4122" name="Picture 26" descr="Rendered Image">
            <a:extLst>
              <a:ext uri="{FF2B5EF4-FFF2-40B4-BE49-F238E27FC236}">
                <a16:creationId xmlns:a16="http://schemas.microsoft.com/office/drawing/2014/main" id="{84542A0D-8744-47D5-907D-C5C40FBD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13" y="786626"/>
            <a:ext cx="6141549" cy="38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Folder Scheduled Tasks Icon - Reality Icons - SoftIcons.com">
            <a:extLst>
              <a:ext uri="{FF2B5EF4-FFF2-40B4-BE49-F238E27FC236}">
                <a16:creationId xmlns:a16="http://schemas.microsoft.com/office/drawing/2014/main" id="{4E8F4F47-CC26-46D2-8DE6-145D3DA9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85" y="2869805"/>
            <a:ext cx="1691914" cy="169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25036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F603-45A0-4F21-98ED-B96DB9F4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19635"/>
            <a:ext cx="10396882" cy="1151965"/>
          </a:xfrm>
        </p:spPr>
        <p:txBody>
          <a:bodyPr/>
          <a:lstStyle/>
          <a:p>
            <a:r>
              <a:rPr lang="en-GB" dirty="0"/>
              <a:t>METHODOLOGY</a:t>
            </a:r>
          </a:p>
        </p:txBody>
      </p:sp>
      <p:pic>
        <p:nvPicPr>
          <p:cNvPr id="5128" name="Picture 8" descr="Loops in Java - GeeksforGeeks">
            <a:extLst>
              <a:ext uri="{FF2B5EF4-FFF2-40B4-BE49-F238E27FC236}">
                <a16:creationId xmlns:a16="http://schemas.microsoft.com/office/drawing/2014/main" id="{9F10F9AE-309D-4E99-A395-0AF7860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4" y="3577646"/>
            <a:ext cx="4222376" cy="19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or Loop png images | PNGWing">
            <a:extLst>
              <a:ext uri="{FF2B5EF4-FFF2-40B4-BE49-F238E27FC236}">
                <a16:creationId xmlns:a16="http://schemas.microsoft.com/office/drawing/2014/main" id="{503240EC-FB33-4203-962D-F0306B97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3" y="3066011"/>
            <a:ext cx="947289" cy="94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C815C61-4CBC-4DAC-ADA2-5453B24CB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40" y="138952"/>
            <a:ext cx="3523129" cy="547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Rendered Image">
            <a:extLst>
              <a:ext uri="{FF2B5EF4-FFF2-40B4-BE49-F238E27FC236}">
                <a16:creationId xmlns:a16="http://schemas.microsoft.com/office/drawing/2014/main" id="{E2C1F8EC-3E7D-4457-82BF-9A9F40E9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3" y="1298589"/>
            <a:ext cx="4990829" cy="5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Rendered Image">
            <a:extLst>
              <a:ext uri="{FF2B5EF4-FFF2-40B4-BE49-F238E27FC236}">
                <a16:creationId xmlns:a16="http://schemas.microsoft.com/office/drawing/2014/main" id="{5E12A475-E93C-4EFB-858C-C4DF74D1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3" y="2060928"/>
            <a:ext cx="5555444" cy="6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64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298C-959C-4A0C-8D5A-DFCEE0D5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88576"/>
            <a:ext cx="10396882" cy="1151965"/>
          </a:xfrm>
        </p:spPr>
        <p:txBody>
          <a:bodyPr/>
          <a:lstStyle/>
          <a:p>
            <a:r>
              <a:rPr lang="en-GB" dirty="0"/>
              <a:t>CODE DEMONSTRATION</a:t>
            </a:r>
          </a:p>
        </p:txBody>
      </p:sp>
      <p:pic>
        <p:nvPicPr>
          <p:cNvPr id="6148" name="Picture 4" descr="Rendered Image">
            <a:extLst>
              <a:ext uri="{FF2B5EF4-FFF2-40B4-BE49-F238E27FC236}">
                <a16:creationId xmlns:a16="http://schemas.microsoft.com/office/drawing/2014/main" id="{35CCB7B0-45C3-4E36-8765-1239EC12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29" y="2395815"/>
            <a:ext cx="8216158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04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9AB1-95A2-4902-AEA0-AE6A6A45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1450"/>
            <a:ext cx="10396882" cy="1151965"/>
          </a:xfrm>
        </p:spPr>
        <p:txBody>
          <a:bodyPr/>
          <a:lstStyle/>
          <a:p>
            <a:r>
              <a:rPr lang="en-GB" dirty="0"/>
              <a:t>VISUALISATION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3C91BB3-1697-4799-96AA-48037D40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" y="1470334"/>
            <a:ext cx="5915896" cy="39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41822CB-4DEA-472D-BAEF-6BCB07CC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51" y="1470334"/>
            <a:ext cx="5876387" cy="38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7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C48D-40CE-40A8-8E44-CADC1287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1450"/>
            <a:ext cx="10396882" cy="1151965"/>
          </a:xfrm>
        </p:spPr>
        <p:txBody>
          <a:bodyPr/>
          <a:lstStyle/>
          <a:p>
            <a:r>
              <a:rPr lang="en-GB" dirty="0"/>
              <a:t>VISUALISATION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8FA565-6169-43D3-A221-A9D68BB0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" y="1510193"/>
            <a:ext cx="5795507" cy="38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6A84105-1A4E-4412-BE26-6D0E4F18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760" y="1815352"/>
            <a:ext cx="5695450" cy="37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6181</TotalTime>
  <Words>79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Impact</vt:lpstr>
      <vt:lpstr>Sitka Text</vt:lpstr>
      <vt:lpstr>Main Event</vt:lpstr>
      <vt:lpstr>COVID IMPACT AROUND THE GLOBE</vt:lpstr>
      <vt:lpstr>AGENDA</vt:lpstr>
      <vt:lpstr>PROBLEM STATEMENT</vt:lpstr>
      <vt:lpstr>METHODOLOGY</vt:lpstr>
      <vt:lpstr>METHODOLOGY</vt:lpstr>
      <vt:lpstr>METHODOLOGY</vt:lpstr>
      <vt:lpstr>CODE DEMONSTRATION</vt:lpstr>
      <vt:lpstr>VISUALISATION</vt:lpstr>
      <vt:lpstr>VISUALISATION</vt:lpstr>
      <vt:lpstr>VISUALISATION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IMPACT AROUND THE GLOBE</dc:title>
  <dc:creator>Hayatu Abdullahi</dc:creator>
  <cp:lastModifiedBy>Hayatu Abdullahi</cp:lastModifiedBy>
  <cp:revision>29</cp:revision>
  <dcterms:created xsi:type="dcterms:W3CDTF">2023-08-22T12:53:08Z</dcterms:created>
  <dcterms:modified xsi:type="dcterms:W3CDTF">2023-08-30T12:51:39Z</dcterms:modified>
</cp:coreProperties>
</file>